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0" r:id="rId4"/>
  </p:sldMasterIdLst>
  <p:notesMasterIdLst>
    <p:notesMasterId r:id="rId15"/>
  </p:notesMasterIdLst>
  <p:sldIdLst>
    <p:sldId id="266" r:id="rId5"/>
    <p:sldId id="268" r:id="rId6"/>
    <p:sldId id="267" r:id="rId7"/>
    <p:sldId id="269" r:id="rId8"/>
    <p:sldId id="270" r:id="rId9"/>
    <p:sldId id="273" r:id="rId10"/>
    <p:sldId id="272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6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34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8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6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7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3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9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7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1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87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8487" y="4234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COMPUTER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Junaid </a:t>
            </a:r>
            <a:r>
              <a:rPr lang="en-US" sz="1800" dirty="0" err="1">
                <a:solidFill>
                  <a:srgbClr val="FFFFFF"/>
                </a:solidFill>
              </a:rPr>
              <a:t>saeed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5F68C-F4E2-7F5C-CB4B-F5028D1B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2" y="1176867"/>
            <a:ext cx="10498667" cy="50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00D0-7E4A-7C47-747A-3BBF3D7D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267" y="457200"/>
            <a:ext cx="9601200" cy="1485900"/>
          </a:xfrm>
        </p:spPr>
        <p:txBody>
          <a:bodyPr/>
          <a:lstStyle/>
          <a:p>
            <a:r>
              <a:rPr lang="en-US" dirty="0"/>
              <a:t>WHAT IS COMPUTER?</a:t>
            </a:r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2CD67-788D-3ED7-778E-5AD81955B95F}"/>
              </a:ext>
            </a:extLst>
          </p:cNvPr>
          <p:cNvSpPr txBox="1"/>
          <p:nvPr/>
        </p:nvSpPr>
        <p:spPr>
          <a:xfrm>
            <a:off x="2946400" y="2158998"/>
            <a:ext cx="6299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word is derived from ‘compute’, which means to calculate.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 computer is a electronic device that can perform a variety of tasks by executing a given set of instructions.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It is versatile and can handle multiple tasks like documentations, accountings , designing  and many more.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acronym for </a:t>
            </a:r>
            <a:r>
              <a:rPr lang="en-US" sz="2400" dirty="0"/>
              <a:t>COMPUTER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ommon 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riented </a:t>
            </a:r>
            <a:r>
              <a:rPr lang="en-US" sz="2000" dirty="0">
                <a:solidFill>
                  <a:srgbClr val="FF0000"/>
                </a:solidFill>
              </a:rPr>
              <a:t>M</a:t>
            </a:r>
            <a:r>
              <a:rPr lang="en-US" sz="2000" dirty="0"/>
              <a:t>achine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articularly </a:t>
            </a:r>
            <a:r>
              <a:rPr lang="en-US" sz="2000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sed for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rade and </a:t>
            </a:r>
            <a:r>
              <a:rPr lang="en-US" sz="2000" dirty="0">
                <a:solidFill>
                  <a:srgbClr val="FF0000"/>
                </a:solidFill>
              </a:rPr>
              <a:t>E</a:t>
            </a:r>
            <a:r>
              <a:rPr lang="en-US" sz="2000" dirty="0"/>
              <a:t>ducation </a:t>
            </a:r>
            <a:r>
              <a:rPr lang="en-US" sz="2000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9642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7E1C0-FF63-C126-40D7-FD01D773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8" y="194733"/>
            <a:ext cx="9937794" cy="6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79E2-7AF9-42A3-6379-26E92E2F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COMPUTER</a:t>
            </a:r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A741-032D-BFBC-E263-965A70503237}"/>
              </a:ext>
            </a:extLst>
          </p:cNvPr>
          <p:cNvSpPr txBox="1"/>
          <p:nvPr/>
        </p:nvSpPr>
        <p:spPr>
          <a:xfrm>
            <a:off x="2015067" y="1751568"/>
            <a:ext cx="5029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Accuracy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Reliability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Storage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Versatility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Reduction in Manpower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Reduction in  paper  work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7003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6E63-DE29-D25C-EF5C-F71DEBED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COMPUTER</a:t>
            </a:r>
            <a:br>
              <a:rPr lang="en-US" dirty="0"/>
            </a:b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D5BF7-6405-9158-516F-02D4C231001A}"/>
              </a:ext>
            </a:extLst>
          </p:cNvPr>
          <p:cNvSpPr txBox="1"/>
          <p:nvPr/>
        </p:nvSpPr>
        <p:spPr>
          <a:xfrm>
            <a:off x="1371600" y="1574800"/>
            <a:ext cx="4385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000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2359-D0AA-3573-4561-77913E138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733" y="304799"/>
            <a:ext cx="7340601" cy="14859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CENTRAL PROCESSING UNIT</a:t>
            </a:r>
            <a:endParaRPr lang="en-PK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CAA98-ABEC-C1B7-0F0D-C805E25DD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733" y="2353734"/>
            <a:ext cx="3208868" cy="3699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D465B-8469-C3B4-52B9-A28072BD2F2F}"/>
              </a:ext>
            </a:extLst>
          </p:cNvPr>
          <p:cNvSpPr txBox="1"/>
          <p:nvPr/>
        </p:nvSpPr>
        <p:spPr>
          <a:xfrm>
            <a:off x="1351280" y="2551837"/>
            <a:ext cx="474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central processing unit (CPU) is an electronic circuitry within a computer that carries out the instructions of a computer program by performing the basic arithmetic , logical, control and input /output (I/O) operations specified by the instructions.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4074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11198-285D-D41C-6645-CE04603F40BE}"/>
              </a:ext>
            </a:extLst>
          </p:cNvPr>
          <p:cNvSpPr txBox="1"/>
          <p:nvPr/>
        </p:nvSpPr>
        <p:spPr>
          <a:xfrm>
            <a:off x="3208867" y="227337"/>
            <a:ext cx="642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MONITOR</a:t>
            </a:r>
            <a:endParaRPr lang="en-PK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35E24-9CD2-2A43-DBAB-71B558E7A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483" y="1574799"/>
            <a:ext cx="4051300" cy="4224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8E376-B913-5BF1-C832-4A5E8C36412A}"/>
              </a:ext>
            </a:extLst>
          </p:cNvPr>
          <p:cNvSpPr txBox="1"/>
          <p:nvPr/>
        </p:nvSpPr>
        <p:spPr>
          <a:xfrm flipH="1">
            <a:off x="1684866" y="1270000"/>
            <a:ext cx="5037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monitor or  display is an electronic visual display  for computers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display devices in modern monitors is typically a thin film  transistor liquid crystal display (TFT-LCD) thin panel , while older monitors used a cathode ray tube (CRT) about as deep as the screen size.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511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F7515-7221-A9A9-5B06-79B89BBC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533" y="1380067"/>
            <a:ext cx="4213422" cy="515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936BB-65E4-C942-905C-05C38B6FEF0E}"/>
              </a:ext>
            </a:extLst>
          </p:cNvPr>
          <p:cNvSpPr txBox="1"/>
          <p:nvPr/>
        </p:nvSpPr>
        <p:spPr>
          <a:xfrm>
            <a:off x="4250266" y="194734"/>
            <a:ext cx="2556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Mouse</a:t>
            </a:r>
            <a:endParaRPr lang="en-PK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065F0-1B4C-A046-73F4-A2F451FD8908}"/>
              </a:ext>
            </a:extLst>
          </p:cNvPr>
          <p:cNvSpPr txBox="1"/>
          <p:nvPr/>
        </p:nvSpPr>
        <p:spPr>
          <a:xfrm>
            <a:off x="1794933" y="1380067"/>
            <a:ext cx="40978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computing ,a mouse is a pointing device that detects two-dimensional motion relative to a surface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motion is typically translated into the motion of pointer on a display , which allows for fine control of a graphical user interface.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396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DDD82-8D6B-5439-5271-9C2581C54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467" y="1828799"/>
            <a:ext cx="4885265" cy="450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3F5F7-D6EE-BE34-64C0-FE6F282EC93D}"/>
              </a:ext>
            </a:extLst>
          </p:cNvPr>
          <p:cNvSpPr txBox="1"/>
          <p:nvPr/>
        </p:nvSpPr>
        <p:spPr>
          <a:xfrm>
            <a:off x="4817533" y="524933"/>
            <a:ext cx="3242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Keyboard</a:t>
            </a:r>
            <a:endParaRPr lang="en-PK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50B9A-EB71-1F0F-FF9B-4BCC479613C2}"/>
              </a:ext>
            </a:extLst>
          </p:cNvPr>
          <p:cNvSpPr txBox="1"/>
          <p:nvPr/>
        </p:nvSpPr>
        <p:spPr>
          <a:xfrm flipH="1">
            <a:off x="1312333" y="1921933"/>
            <a:ext cx="43264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keyboard typically has characters engraved or printed on the keys and each press of a key typically corresponds to a single written symbol.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 , to produce some symbols requires pressing and holding several keys  simultaneously  or in sequence .While most keyboard keys produce letters , numbers or signs (characters), other keys or simultaneous key presses can produce actions or execute computer commands.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312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659</TotalTime>
  <Words>322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COMPUTER SYSTEMS</vt:lpstr>
      <vt:lpstr>WHAT IS COMPUTER?</vt:lpstr>
      <vt:lpstr>PowerPoint Presentation</vt:lpstr>
      <vt:lpstr>CHARACTERISTICS OF A COMPUTER</vt:lpstr>
      <vt:lpstr>PARTS OF A COMPUTER </vt:lpstr>
      <vt:lpstr>CENTRAL PROCESSING UNIT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</dc:title>
  <dc:creator>Junaid Saeed</dc:creator>
  <cp:lastModifiedBy>Junaid Saeed</cp:lastModifiedBy>
  <cp:revision>7</cp:revision>
  <dcterms:created xsi:type="dcterms:W3CDTF">2022-10-13T06:53:55Z</dcterms:created>
  <dcterms:modified xsi:type="dcterms:W3CDTF">2022-10-20T07:17:31Z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